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 showGuides="1">
      <p:cViewPr>
        <p:scale>
          <a:sx n="81" d="100"/>
          <a:sy n="81" d="100"/>
        </p:scale>
        <p:origin x="1662" y="54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322"/>
          </a:xfrm>
          <a:prstGeom prst="rect">
            <a:avLst/>
          </a:prstGeom>
        </p:spPr>
        <p:txBody>
          <a:bodyPr vert="horz" lIns="94304" tIns="47152" rIns="94304" bIns="4715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4" cy="511322"/>
          </a:xfrm>
          <a:prstGeom prst="rect">
            <a:avLst/>
          </a:prstGeom>
        </p:spPr>
        <p:txBody>
          <a:bodyPr vert="horz" lIns="94304" tIns="47152" rIns="94304" bIns="47152" rtlCol="0"/>
          <a:lstStyle>
            <a:lvl1pPr algn="r">
              <a:defRPr sz="1200"/>
            </a:lvl1pPr>
          </a:lstStyle>
          <a:p>
            <a:fld id="{ED3D0A27-AAA9-4BDB-87CE-69F75CE8E404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66763"/>
            <a:ext cx="28797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04" tIns="47152" rIns="94304" bIns="4715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648"/>
            <a:ext cx="5679440" cy="4605167"/>
          </a:xfrm>
          <a:prstGeom prst="rect">
            <a:avLst/>
          </a:prstGeom>
        </p:spPr>
        <p:txBody>
          <a:bodyPr vert="horz" lIns="94304" tIns="47152" rIns="94304" bIns="47152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660"/>
            <a:ext cx="3076364" cy="511321"/>
          </a:xfrm>
          <a:prstGeom prst="rect">
            <a:avLst/>
          </a:prstGeom>
        </p:spPr>
        <p:txBody>
          <a:bodyPr vert="horz" lIns="94304" tIns="47152" rIns="94304" bIns="4715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660"/>
            <a:ext cx="3076364" cy="511321"/>
          </a:xfrm>
          <a:prstGeom prst="rect">
            <a:avLst/>
          </a:prstGeom>
        </p:spPr>
        <p:txBody>
          <a:bodyPr vert="horz" lIns="94304" tIns="47152" rIns="94304" bIns="47152" rtlCol="0" anchor="b"/>
          <a:lstStyle>
            <a:lvl1pPr algn="r">
              <a:defRPr sz="1200"/>
            </a:lvl1pPr>
          </a:lstStyle>
          <a:p>
            <a:fld id="{A762872A-C4D2-4041-A5AD-10EE085DA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11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2872A-C4D2-4041-A5AD-10EE085DA24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8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20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9359" y="1043608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38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29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9359" y="1043608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40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44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8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03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70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01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1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mailto:Annette.Keck@web.de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7DBA-5887-4BF7-9E1E-11B844FB68D5}" type="datetimeFigureOut">
              <a:rPr lang="de-DE" smtClean="0"/>
              <a:t>22.01.2018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6A35-9438-4A35-89A0-1C8D50F0B52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1375487" y="169941"/>
            <a:ext cx="410702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de-DE" dirty="0"/>
              <a:t>Ehrenamt gestern und heute</a:t>
            </a:r>
          </a:p>
          <a:p>
            <a:pPr algn="ctr"/>
            <a:r>
              <a:rPr lang="de-DE" dirty="0"/>
              <a:t> -- schlagkräftig durch Mitgliedereinsatz --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74" y="169941"/>
            <a:ext cx="812064" cy="68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16b26a4eb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551" y="144946"/>
            <a:ext cx="620858" cy="77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36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1200" b="1" u="sng" kern="1200" smtClean="0">
          <a:solidFill>
            <a:schemeClr val="tx1"/>
          </a:solidFill>
          <a:effectLst/>
          <a:latin typeface="+mn-lt"/>
          <a:ea typeface="+mn-ea"/>
          <a:cs typeface="+mn-cs"/>
          <a:hlinkClick r:id="rId15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63B3BCB-6A62-48B5-B807-4F4B970BC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36970"/>
              </p:ext>
            </p:extLst>
          </p:nvPr>
        </p:nvGraphicFramePr>
        <p:xfrm>
          <a:off x="764704" y="1043608"/>
          <a:ext cx="5256584" cy="7192344"/>
        </p:xfrm>
        <a:graphic>
          <a:graphicData uri="http://schemas.openxmlformats.org/drawingml/2006/table">
            <a:tbl>
              <a:tblPr/>
              <a:tblGrid>
                <a:gridCol w="2301612">
                  <a:extLst>
                    <a:ext uri="{9D8B030D-6E8A-4147-A177-3AD203B41FA5}">
                      <a16:colId xmlns:a16="http://schemas.microsoft.com/office/drawing/2014/main" val="2923508609"/>
                    </a:ext>
                  </a:extLst>
                </a:gridCol>
                <a:gridCol w="1692797">
                  <a:extLst>
                    <a:ext uri="{9D8B030D-6E8A-4147-A177-3AD203B41FA5}">
                      <a16:colId xmlns:a16="http://schemas.microsoft.com/office/drawing/2014/main" val="1553140706"/>
                    </a:ext>
                  </a:extLst>
                </a:gridCol>
                <a:gridCol w="638513">
                  <a:extLst>
                    <a:ext uri="{9D8B030D-6E8A-4147-A177-3AD203B41FA5}">
                      <a16:colId xmlns:a16="http://schemas.microsoft.com/office/drawing/2014/main" val="1627252284"/>
                    </a:ext>
                  </a:extLst>
                </a:gridCol>
                <a:gridCol w="623662">
                  <a:extLst>
                    <a:ext uri="{9D8B030D-6E8A-4147-A177-3AD203B41FA5}">
                      <a16:colId xmlns:a16="http://schemas.microsoft.com/office/drawing/2014/main" val="1950064361"/>
                    </a:ext>
                  </a:extLst>
                </a:gridCol>
              </a:tblGrid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916024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7217" marR="7217" marT="72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Ehrenamt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02602"/>
                  </a:ext>
                </a:extLst>
              </a:tr>
              <a:tr h="1878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7" marR="7217" marT="72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502714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845121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Lohre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258997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Horst Dahm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237394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Reinhold Jäger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456190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Horn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148392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Faber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445462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Kurt Kleinert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171268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694727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Eberhard Gerlach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Gründungsbauausschuß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010809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Günther Gerlach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Gründungsbauausschuß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274177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Manfred Hiss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Gründungsbauausschuß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696633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Heinz Mornhinweg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Gründungsbauausschuß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781500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Sebek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Gründungsbauausschuß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94742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447445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Horst Dahm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1985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43502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Faber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1985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269915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von Kuhlberg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40316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Barbara Schneider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47682"/>
                  </a:ext>
                </a:extLst>
              </a:tr>
              <a:tr h="20575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Herbert Mey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16358"/>
                  </a:ext>
                </a:extLst>
              </a:tr>
              <a:tr h="71565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Dorothea Kohlert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39935"/>
                  </a:ext>
                </a:extLst>
              </a:tr>
              <a:tr h="357828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 Schoeck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Abteilungsleiter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29831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409149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Lohre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621599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Horst Dahm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166121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Glaser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1994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781093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Heinz Mornhinweg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83257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Herbert Mey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395491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Parhammer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687548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Eberhard Steeg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252529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Willy Koch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078918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Horn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854948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Dagmar Knapmann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731208"/>
                  </a:ext>
                </a:extLst>
              </a:tr>
              <a:tr h="17891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 Wannenmacher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Stellv. Abteilungsleiter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17" marR="7217" marT="72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38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5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EEEF3D3-44A0-4FC4-97A9-C8BC28284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86577"/>
              </p:ext>
            </p:extLst>
          </p:nvPr>
        </p:nvGraphicFramePr>
        <p:xfrm>
          <a:off x="692696" y="971601"/>
          <a:ext cx="5400600" cy="7264363"/>
        </p:xfrm>
        <a:graphic>
          <a:graphicData uri="http://schemas.openxmlformats.org/drawingml/2006/table">
            <a:tbl>
              <a:tblPr/>
              <a:tblGrid>
                <a:gridCol w="2364669">
                  <a:extLst>
                    <a:ext uri="{9D8B030D-6E8A-4147-A177-3AD203B41FA5}">
                      <a16:colId xmlns:a16="http://schemas.microsoft.com/office/drawing/2014/main" val="1035944906"/>
                    </a:ext>
                  </a:extLst>
                </a:gridCol>
                <a:gridCol w="1739177">
                  <a:extLst>
                    <a:ext uri="{9D8B030D-6E8A-4147-A177-3AD203B41FA5}">
                      <a16:colId xmlns:a16="http://schemas.microsoft.com/office/drawing/2014/main" val="167459618"/>
                    </a:ext>
                  </a:extLst>
                </a:gridCol>
                <a:gridCol w="656005">
                  <a:extLst>
                    <a:ext uri="{9D8B030D-6E8A-4147-A177-3AD203B41FA5}">
                      <a16:colId xmlns:a16="http://schemas.microsoft.com/office/drawing/2014/main" val="1616785275"/>
                    </a:ext>
                  </a:extLst>
                </a:gridCol>
                <a:gridCol w="640749">
                  <a:extLst>
                    <a:ext uri="{9D8B030D-6E8A-4147-A177-3AD203B41FA5}">
                      <a16:colId xmlns:a16="http://schemas.microsoft.com/office/drawing/2014/main" val="414813894"/>
                    </a:ext>
                  </a:extLst>
                </a:gridCol>
              </a:tblGrid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47891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6147" marR="6147" marT="61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Ehrenamt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34463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7" marR="6147" marT="61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489204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309370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 Faber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Kassier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257707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Friedbert und Dorothea Kohlert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Kassier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561730"/>
                  </a:ext>
                </a:extLst>
              </a:tr>
              <a:tr h="33089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Friedbert Kohlert</a:t>
                      </a:r>
                    </a:p>
                  </a:txBody>
                  <a:tcPr marL="6147" marR="6147" marT="6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Kassier</a:t>
                      </a:r>
                    </a:p>
                  </a:txBody>
                  <a:tcPr marL="6147" marR="6147" marT="6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147" marR="6147" marT="6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147" marR="6147" marT="6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343199"/>
                  </a:ext>
                </a:extLst>
              </a:tr>
              <a:tr h="16160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Jürgen Bischoff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Kassier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156993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22795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Reinhold Jäger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772855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Bernd Neufang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71311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Helmut Lohre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04338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Heinz Mornhinweg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5465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Horn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600020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Jürgen Weiss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367176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Heiko Knappmann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94049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Wolfgang Köster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675658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Yvonne Lohre-Boeckh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81322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Bärbl Göbl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Sportwartin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485325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09760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Inga Klein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Breitensportwartin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863505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959076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Jörg-Uwe Koske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49246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Bernd Sauerbrunn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1989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662157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Walter Neckar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1989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65201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Edith Gerbig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32737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Dorothea Kohlert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275811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 Schoeck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75963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Matthias Wacker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270385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 Lindmüller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480582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Annette Keck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733902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Gaby Roob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857538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Gerhard  Göbl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Jugendwart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0639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154717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Horn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Technischer Leiter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247891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Heinz Mornhinweg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Technischer Leiter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20237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813254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Kurt Kleinert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49070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Gisela Weiss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503554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 Schlenker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814354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Hertha Essig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728870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Elsbeth Schnitzlein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015189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Reiner Fenchel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081792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Ursula Koch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840864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Inga Klein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196435"/>
                  </a:ext>
                </a:extLst>
              </a:tr>
              <a:tr h="15390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 Leiberich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Schriftführerin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54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5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5215FCB-1751-4DE4-BD8C-C63AE87CC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46947"/>
              </p:ext>
            </p:extLst>
          </p:nvPr>
        </p:nvGraphicFramePr>
        <p:xfrm>
          <a:off x="692696" y="1043608"/>
          <a:ext cx="5472608" cy="6862941"/>
        </p:xfrm>
        <a:graphic>
          <a:graphicData uri="http://schemas.openxmlformats.org/drawingml/2006/table">
            <a:tbl>
              <a:tblPr/>
              <a:tblGrid>
                <a:gridCol w="2396198">
                  <a:extLst>
                    <a:ext uri="{9D8B030D-6E8A-4147-A177-3AD203B41FA5}">
                      <a16:colId xmlns:a16="http://schemas.microsoft.com/office/drawing/2014/main" val="1282032471"/>
                    </a:ext>
                  </a:extLst>
                </a:gridCol>
                <a:gridCol w="1762366">
                  <a:extLst>
                    <a:ext uri="{9D8B030D-6E8A-4147-A177-3AD203B41FA5}">
                      <a16:colId xmlns:a16="http://schemas.microsoft.com/office/drawing/2014/main" val="749198099"/>
                    </a:ext>
                  </a:extLst>
                </a:gridCol>
                <a:gridCol w="664752">
                  <a:extLst>
                    <a:ext uri="{9D8B030D-6E8A-4147-A177-3AD203B41FA5}">
                      <a16:colId xmlns:a16="http://schemas.microsoft.com/office/drawing/2014/main" val="1330175776"/>
                    </a:ext>
                  </a:extLst>
                </a:gridCol>
                <a:gridCol w="649292">
                  <a:extLst>
                    <a:ext uri="{9D8B030D-6E8A-4147-A177-3AD203B41FA5}">
                      <a16:colId xmlns:a16="http://schemas.microsoft.com/office/drawing/2014/main" val="2466584789"/>
                    </a:ext>
                  </a:extLst>
                </a:gridCol>
              </a:tblGrid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418516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Ehrenamt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355426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370217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Jörg-Uwe Koske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663170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Elfi Faber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69792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 Engmann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797658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 Raith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 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047040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Dorothea Kohlert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8980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Karin Schoeck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034781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 Wannenmacher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005155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Annette Keck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12799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Irena Schmidt Gehring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Häuslewartin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939497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636197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Erhard Groß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852674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Herbert Mey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852667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Harald Sauerbrunn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190246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 Rechlin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90498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Gerhard Göbl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734158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Inga Klein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181255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Kira Dahm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678852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Matthias Wacker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907563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074932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Glaser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 VFL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117889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Walter Neckar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 VFL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31356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Diebold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 VFL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104223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Karin Fessler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Beisitzerin VFL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499217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Kira Dahm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Beisitzerin VFL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61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8996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Bildschirmpräsentation (4:3)</PresentationFormat>
  <Paragraphs>433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schoeck</dc:creator>
  <cp:lastModifiedBy>Sarah.Schoeck</cp:lastModifiedBy>
  <cp:revision>70</cp:revision>
  <cp:lastPrinted>2014-03-20T05:58:37Z</cp:lastPrinted>
  <dcterms:created xsi:type="dcterms:W3CDTF">2011-11-29T20:36:27Z</dcterms:created>
  <dcterms:modified xsi:type="dcterms:W3CDTF">2018-01-22T18:34:43Z</dcterms:modified>
</cp:coreProperties>
</file>